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A673-C6DF-4031-9398-139837A67FFB}" type="datetimeFigureOut">
              <a:rPr lang="fr-FR" smtClean="0"/>
              <a:pPr/>
              <a:t>19/02/2013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5522-AEA9-48DE-B901-E7FE4145AD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A673-C6DF-4031-9398-139837A67FFB}" type="datetimeFigureOut">
              <a:rPr lang="fr-FR" smtClean="0"/>
              <a:pPr/>
              <a:t>19/02/2013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5522-AEA9-48DE-B901-E7FE4145AD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A673-C6DF-4031-9398-139837A67FFB}" type="datetimeFigureOut">
              <a:rPr lang="fr-FR" smtClean="0"/>
              <a:pPr/>
              <a:t>19/02/2013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5522-AEA9-48DE-B901-E7FE4145AD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A673-C6DF-4031-9398-139837A67FFB}" type="datetimeFigureOut">
              <a:rPr lang="fr-FR" smtClean="0"/>
              <a:pPr/>
              <a:t>19/02/2013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5522-AEA9-48DE-B901-E7FE4145AD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A673-C6DF-4031-9398-139837A67FFB}" type="datetimeFigureOut">
              <a:rPr lang="fr-FR" smtClean="0"/>
              <a:pPr/>
              <a:t>19/02/2013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5522-AEA9-48DE-B901-E7FE4145AD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A673-C6DF-4031-9398-139837A67FFB}" type="datetimeFigureOut">
              <a:rPr lang="fr-FR" smtClean="0"/>
              <a:pPr/>
              <a:t>19/02/2013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5522-AEA9-48DE-B901-E7FE4145AD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A673-C6DF-4031-9398-139837A67FFB}" type="datetimeFigureOut">
              <a:rPr lang="fr-FR" smtClean="0"/>
              <a:pPr/>
              <a:t>19/02/2013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5522-AEA9-48DE-B901-E7FE4145AD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A673-C6DF-4031-9398-139837A67FFB}" type="datetimeFigureOut">
              <a:rPr lang="fr-FR" smtClean="0"/>
              <a:pPr/>
              <a:t>19/02/2013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5522-AEA9-48DE-B901-E7FE4145AD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A673-C6DF-4031-9398-139837A67FFB}" type="datetimeFigureOut">
              <a:rPr lang="fr-FR" smtClean="0"/>
              <a:pPr/>
              <a:t>19/02/2013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5522-AEA9-48DE-B901-E7FE4145AD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A673-C6DF-4031-9398-139837A67FFB}" type="datetimeFigureOut">
              <a:rPr lang="fr-FR" smtClean="0"/>
              <a:pPr/>
              <a:t>19/02/2013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5522-AEA9-48DE-B901-E7FE4145AD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A673-C6DF-4031-9398-139837A67FFB}" type="datetimeFigureOut">
              <a:rPr lang="fr-FR" smtClean="0"/>
              <a:pPr/>
              <a:t>19/02/2013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5522-AEA9-48DE-B901-E7FE4145AD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8A673-C6DF-4031-9398-139837A67FFB}" type="datetimeFigureOut">
              <a:rPr lang="fr-FR" smtClean="0"/>
              <a:pPr/>
              <a:t>19/02/2013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95522-AEA9-48DE-B901-E7FE4145AD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Illustration acné et photothérapie dynamique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Photos avant, juste après, et suivi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3" descr="Exp3.jpg"/>
          <p:cNvPicPr>
            <a:picLocks noChangeAspect="1"/>
          </p:cNvPicPr>
          <p:nvPr/>
        </p:nvPicPr>
        <p:blipFill>
          <a:blip r:embed="rId2" cstate="print"/>
          <a:srcRect l="10664" t="41358" r="18958" b="6363"/>
          <a:stretch>
            <a:fillRect/>
          </a:stretch>
        </p:blipFill>
        <p:spPr>
          <a:xfrm>
            <a:off x="3059832" y="1196752"/>
            <a:ext cx="3301396" cy="365329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547664" y="5229200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Avant : acné </a:t>
            </a:r>
            <a:r>
              <a:rPr lang="fr-FR" dirty="0" err="1" smtClean="0"/>
              <a:t>papulo</a:t>
            </a:r>
            <a:r>
              <a:rPr lang="fr-FR" dirty="0" smtClean="0"/>
              <a:t>-nodulaire modérée à sévère</a:t>
            </a:r>
          </a:p>
          <a:p>
            <a:r>
              <a:rPr lang="fr-FR" dirty="0" smtClean="0"/>
              <a:t>(échec des soins locaux bien conduits et des antibiotiques et contre-indications à l’</a:t>
            </a:r>
            <a:r>
              <a:rPr lang="fr-FR" dirty="0" err="1" smtClean="0"/>
              <a:t>isotrétinoine</a:t>
            </a:r>
            <a:r>
              <a:rPr lang="fr-FR" dirty="0" smtClean="0"/>
              <a:t> en raison d’une </a:t>
            </a:r>
            <a:r>
              <a:rPr lang="fr-FR" dirty="0" err="1" smtClean="0"/>
              <a:t>hypercholestérolèmie</a:t>
            </a:r>
            <a:r>
              <a:rPr lang="fr-FR" dirty="0" smtClean="0"/>
              <a:t> familiale et d’une dépression connue </a:t>
            </a:r>
            <a:r>
              <a:rPr lang="fr-FR" smtClean="0"/>
              <a:t>et traitée)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3" descr="Exp9.jpg"/>
          <p:cNvPicPr>
            <a:picLocks noChangeAspect="1"/>
          </p:cNvPicPr>
          <p:nvPr/>
        </p:nvPicPr>
        <p:blipFill>
          <a:blip r:embed="rId2" cstate="print"/>
          <a:srcRect t="42154"/>
          <a:stretch>
            <a:fillRect/>
          </a:stretch>
        </p:blipFill>
        <p:spPr>
          <a:xfrm>
            <a:off x="539552" y="3176803"/>
            <a:ext cx="3718066" cy="261792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123728" y="6309320"/>
            <a:ext cx="3924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Juste après la séance à forts paramètres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4" descr="Exp11.jpg"/>
          <p:cNvPicPr>
            <a:picLocks noChangeAspect="1"/>
          </p:cNvPicPr>
          <p:nvPr/>
        </p:nvPicPr>
        <p:blipFill>
          <a:blip r:embed="rId2" cstate="print"/>
          <a:srcRect t="26323"/>
          <a:stretch>
            <a:fillRect/>
          </a:stretch>
        </p:blipFill>
        <p:spPr bwMode="auto">
          <a:xfrm>
            <a:off x="539552" y="1433607"/>
            <a:ext cx="2808312" cy="308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771800" y="508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27584" y="48691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24h après la séance</a:t>
            </a:r>
          </a:p>
          <a:p>
            <a:r>
              <a:rPr lang="fr-FR" dirty="0" smtClean="0"/>
              <a:t>Effet </a:t>
            </a:r>
            <a:r>
              <a:rPr lang="fr-FR" dirty="0" err="1" smtClean="0"/>
              <a:t>phototoxique</a:t>
            </a:r>
            <a:r>
              <a:rPr lang="fr-FR" dirty="0" smtClean="0"/>
              <a:t> attendu important en raison des paramètres choisis (rougeur, gonflement et  suintement)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3" descr="Exp3.jpg"/>
          <p:cNvPicPr>
            <a:picLocks noChangeAspect="1"/>
          </p:cNvPicPr>
          <p:nvPr/>
        </p:nvPicPr>
        <p:blipFill>
          <a:blip r:embed="rId2" cstate="print"/>
          <a:srcRect t="36586"/>
          <a:stretch>
            <a:fillRect/>
          </a:stretch>
        </p:blipFill>
        <p:spPr>
          <a:xfrm>
            <a:off x="467544" y="2060628"/>
            <a:ext cx="3038146" cy="2869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5576" y="5373216"/>
            <a:ext cx="389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4</a:t>
            </a:r>
            <a:r>
              <a:rPr lang="fr-FR" baseline="30000" dirty="0" smtClean="0"/>
              <a:t>ème</a:t>
            </a:r>
            <a:r>
              <a:rPr lang="fr-FR" dirty="0" smtClean="0"/>
              <a:t> jour : effet peeling (desquamation)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3" descr="après J15 côté G.jpg"/>
          <p:cNvPicPr>
            <a:picLocks noChangeAspect="1"/>
          </p:cNvPicPr>
          <p:nvPr/>
        </p:nvPicPr>
        <p:blipFill>
          <a:blip r:embed="rId2" cstate="print"/>
          <a:srcRect t="31824"/>
          <a:stretch>
            <a:fillRect/>
          </a:stretch>
        </p:blipFill>
        <p:spPr>
          <a:xfrm>
            <a:off x="611560" y="2211760"/>
            <a:ext cx="2900342" cy="29454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3568" y="5661248"/>
            <a:ext cx="4573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15</a:t>
            </a:r>
            <a:r>
              <a:rPr lang="fr-FR" baseline="30000" dirty="0" smtClean="0"/>
              <a:t>ème</a:t>
            </a:r>
            <a:r>
              <a:rPr lang="fr-FR" dirty="0" smtClean="0"/>
              <a:t> jour : excellents résultats, légère rougeur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3" descr="Exp9.jpg"/>
          <p:cNvPicPr>
            <a:picLocks noChangeAspect="1"/>
          </p:cNvPicPr>
          <p:nvPr/>
        </p:nvPicPr>
        <p:blipFill>
          <a:blip r:embed="rId2" cstate="print"/>
          <a:srcRect t="41358"/>
          <a:stretch>
            <a:fillRect/>
          </a:stretch>
        </p:blipFill>
        <p:spPr>
          <a:xfrm>
            <a:off x="755576" y="3428759"/>
            <a:ext cx="3006050" cy="265399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923928" y="6165304"/>
            <a:ext cx="3223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Maintien des résultats à 18 mois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95</Words>
  <Application>Microsoft Office PowerPoint</Application>
  <PresentationFormat>Affichage à l'écran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Illustration acné et photothérapie dynamique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Dermagazine</dc:title>
  <dc:creator>SecouR</dc:creator>
  <cp:lastModifiedBy>SecouR</cp:lastModifiedBy>
  <cp:revision>3</cp:revision>
  <dcterms:created xsi:type="dcterms:W3CDTF">2013-02-14T20:59:24Z</dcterms:created>
  <dcterms:modified xsi:type="dcterms:W3CDTF">2013-02-19T11:21:37Z</dcterms:modified>
</cp:coreProperties>
</file>